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5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BAC78-5A1C-4AD7-A103-0BD81870B0AF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0BFA9-8544-441E-A0A6-2F257510179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856DF-6133-4798-8D58-A3782A14CB02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DFD93-64CF-4963-90F2-3FE6A3C902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5A36-8614-4243-9961-DEF94CF40E0A}" type="datetime1">
              <a:rPr lang="ru-RU" smtClean="0"/>
              <a:t>16.10.2019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Вылегжанина Е.С.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DFE8-519F-49FD-A904-23B220550C8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137A-CD19-416A-A3B5-0D9785B2065D}" type="datetime1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Вылегжанина Е.С.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DFE8-519F-49FD-A904-23B220550C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095C-7003-4F07-A7EA-0F9EDF69319E}" type="datetime1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Вылегжанина Е.С.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DFE8-519F-49FD-A904-23B220550C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325A-1B2D-4D5C-941A-D295D906F906}" type="datetime1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Вылегжанина Е.С.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DFE8-519F-49FD-A904-23B220550C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B1AA-8FD6-4645-AF97-09556B5669AE}" type="datetime1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Вылегжанина Е.С.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DFE8-519F-49FD-A904-23B220550C8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1E45-04CE-4F66-B740-8C4343C6E102}" type="datetime1">
              <a:rPr lang="ru-RU" smtClean="0"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Вылегжанина Е.С.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DFE8-519F-49FD-A904-23B220550C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52F9-9287-489F-96B3-AEBE7D8CED80}" type="datetime1">
              <a:rPr lang="ru-RU" smtClean="0"/>
              <a:t>16.10.2019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Вылегжанина Е.С.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DFE8-519F-49FD-A904-23B220550C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3275-2AED-47CE-B29B-11D9E0F1CF63}" type="datetime1">
              <a:rPr lang="ru-RU" smtClean="0"/>
              <a:t>16.10.2019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Вылегжанина Е.С.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DFE8-519F-49FD-A904-23B220550C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B3C83-1BDA-4ADB-9D05-0B31FA8E78C5}" type="datetime1">
              <a:rPr lang="ru-RU" smtClean="0"/>
              <a:t>16.10.2019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Вылегжанина Е.С.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DFE8-519F-49FD-A904-23B220550C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492A9-A335-49FB-B447-B6EC0F41C76C}" type="datetime1">
              <a:rPr lang="ru-RU" smtClean="0"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Вылегжанина Е.С.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DFE8-519F-49FD-A904-23B220550C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0B42-DAA0-449D-AD01-B5D35E35AFDA}" type="datetime1">
              <a:rPr lang="ru-RU" smtClean="0"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Вылегжанина Е.С.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C93DFE8-519F-49FD-A904-23B220550C8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4EE3A7-D85A-4C4E-B2B0-E5C6A7CB96C9}" type="datetime1">
              <a:rPr lang="ru-RU" smtClean="0"/>
              <a:t>16.10.2019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ru-RU" smtClean="0"/>
              <a:t>Вылегжанина Е.С.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93DFE8-519F-49FD-A904-23B220550C8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/>
  </p:transition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vyleg\Downloads\5%20&#1055;&#1088;&#1080;&#1095;&#1080;&#1085;,%20&#1055;&#1086;&#1095;&#1077;&#1084;&#1091;%20&#1057;&#1054;&#1062;&#1048;&#1040;&#1051;&#1068;&#1053;&#1067;&#1045;%20&#1057;&#1045;&#1058;&#1048;%20&#1042;&#1056;&#1045;&#1044;&#1071;&#1058;%20&#1042;&#1072;&#1084;%20(1).mp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64704"/>
            <a:ext cx="9144000" cy="568863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49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внеклассного мероприятия </a:t>
            </a:r>
            <a:br>
              <a:rPr lang="ru-RU" sz="49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«Безопасность в социальных сетях»</a:t>
            </a:r>
            <a:r>
              <a:rPr lang="ru-RU" sz="4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 год</a:t>
            </a:r>
            <a:endParaRPr lang="ru-RU" sz="3200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07496" y="3356992"/>
            <a:ext cx="4536504" cy="4104456"/>
          </a:xfrm>
        </p:spPr>
        <p:txBody>
          <a:bodyPr>
            <a:normAutofit/>
          </a:bodyPr>
          <a:lstStyle/>
          <a:p>
            <a:pPr algn="l"/>
            <a:r>
              <a:rPr lang="ru-RU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21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Вылегжанина</a:t>
            </a:r>
            <a:r>
              <a:rPr lang="ru-RU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Е.С.</a:t>
            </a:r>
          </a:p>
          <a:p>
            <a:pPr algn="l"/>
            <a:r>
              <a:rPr lang="ru-RU" sz="2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читель математики и информатики</a:t>
            </a:r>
          </a:p>
          <a:p>
            <a:pPr algn="l"/>
            <a:r>
              <a:rPr lang="ru-RU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квалификационной категории</a:t>
            </a:r>
          </a:p>
          <a:p>
            <a:pPr algn="l"/>
            <a:r>
              <a:rPr lang="ru-RU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МБОУ Лицей № 88 г.Челябинска</a:t>
            </a:r>
          </a:p>
          <a:p>
            <a:endParaRPr lang="ru-RU" dirty="0"/>
          </a:p>
          <a:p>
            <a:endParaRPr lang="ru-RU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Вылегжанина Е.С.</a:t>
            </a:r>
            <a:endParaRPr lang="ru-RU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8028384" y="6381328"/>
            <a:ext cx="432048" cy="3326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7524328" y="6381328"/>
            <a:ext cx="432048" cy="3326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532440" y="6381328"/>
            <a:ext cx="432048" cy="3326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052736"/>
            <a:ext cx="87129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Обратимое </a:t>
            </a: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преобразование информации в целях сокрытия от неавторизованных лиц, с предоставлением, в это же время, авторизованным пользователям доступа к 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ней.</a:t>
            </a:r>
            <a:endParaRPr lang="ru-RU" sz="3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4437112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Шифрование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Вылегжанина Е.С.</a:t>
            </a:r>
            <a:endParaRPr lang="ru-RU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8028384" y="6381328"/>
            <a:ext cx="432048" cy="3326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7524328" y="6381328"/>
            <a:ext cx="432048" cy="3326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532440" y="6381328"/>
            <a:ext cx="432048" cy="3326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052736"/>
            <a:ext cx="87129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/>
              <a:t>Запись, содержащая набор сведений, которые пользователь передает какой-либо компьютерной </a:t>
            </a:r>
            <a:r>
              <a:rPr lang="ru-RU" sz="4000" dirty="0" smtClean="0"/>
              <a:t>системе.</a:t>
            </a:r>
            <a:endParaRPr lang="ru-RU" sz="3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4437112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Аккаунт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5 Причин, Почему СОЦИАЛЬНЫЕ СЕТИ ВРЕДЯТ Вам (1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5576" y="476672"/>
            <a:ext cx="7776864" cy="5832648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Вылегжанина Е.С.</a:t>
            </a:r>
            <a:endParaRPr lang="ru-RU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8028384" y="6381328"/>
            <a:ext cx="432048" cy="3326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7524328" y="6381328"/>
            <a:ext cx="432048" cy="3326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532440" y="6381328"/>
            <a:ext cx="432048" cy="3326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0" y="5157192"/>
            <a:ext cx="9144000" cy="100811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Дискуссия 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лат. 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discussio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 — рассмотрение, исследование)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—спор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 направленный на достижение истины и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использующий только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 корректные приемы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убеждения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Вылегжанина</a:t>
            </a:r>
            <a:r>
              <a:rPr lang="ru-RU" dirty="0" smtClean="0"/>
              <a:t> Е.С.</a:t>
            </a:r>
            <a:endParaRPr lang="ru-RU" dirty="0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8028384" y="6381328"/>
            <a:ext cx="432048" cy="3326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7524328" y="6381328"/>
            <a:ext cx="432048" cy="3326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532440" y="6381328"/>
            <a:ext cx="432048" cy="3326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154" name="AutoShape 2" descr="ÐÐ°ÑÑÐ¸Ð½ÐºÐ¸ Ð¿Ð¾ Ð·Ð°Ð¿ÑÐ¾ÑÑ Ð´Ð¸ÑÐºÑÑÑÐ¸Ñ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9156" name="AutoShape 4" descr="ÐÐ°ÑÑÐ¸Ð½ÐºÐ¸ Ð¿Ð¾ Ð·Ð°Ð¿ÑÐ¾ÑÑ Ð´Ð¸ÑÐºÑÑÑÐ¸Ñ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9158" name="Picture 6" descr="ÐÐ°ÑÑÐ¸Ð½ÐºÐ¸ Ð¿Ð¾ Ð·Ð°Ð¿ÑÐ¾ÑÑ Ð´Ð¸ÑÐºÑÑÑÐ¸Ñ"/>
          <p:cNvPicPr>
            <a:picLocks noChangeAspect="1" noChangeArrowheads="1"/>
          </p:cNvPicPr>
          <p:nvPr/>
        </p:nvPicPr>
        <p:blipFill>
          <a:blip r:embed="rId3" cstate="print"/>
          <a:srcRect t="2746" b="6621"/>
          <a:stretch>
            <a:fillRect/>
          </a:stretch>
        </p:blipFill>
        <p:spPr bwMode="auto">
          <a:xfrm>
            <a:off x="1763688" y="116632"/>
            <a:ext cx="5954917" cy="49685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95536" y="620688"/>
            <a:ext cx="8748464" cy="82138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Правила безопасного общения в социальных сетях</a:t>
            </a:r>
          </a:p>
          <a:p>
            <a:pPr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сообщайте в социальных сетях о том, где вы находитесь в данный момент времени</a:t>
            </a:r>
          </a:p>
          <a:p>
            <a:pPr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Остерегайтесь публиковать в Интернете свои личные данные</a:t>
            </a:r>
          </a:p>
          <a:p>
            <a:pPr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Не распространяйте информацию о других людях</a:t>
            </a:r>
          </a:p>
          <a:p>
            <a:pPr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Не сообщайте информацию о своем ежедневном расписании</a:t>
            </a:r>
          </a:p>
          <a:p>
            <a:pPr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Встречайтесь с новыми друзьями из виртуального мира только в многолюдных местах</a:t>
            </a:r>
          </a:p>
          <a:p>
            <a:pPr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Не сообщайте подробностей, которые злоумышленники  могут использовать против вас</a:t>
            </a:r>
          </a:p>
          <a:p>
            <a:pPr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Не пишите ничего, что может навредить вашей репутации</a:t>
            </a:r>
          </a:p>
          <a:p>
            <a:pPr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Не оскорбляйте и не наговаривайте на ваших друзей, родных, знакомых, коллег и так далее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Главный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совет, который дают специалисты касательно безопасного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поведения 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социальных сетях — хорошенько подумайте перед тем, как писать что-либо на своей страничке, ведь это непременно кто-нибудь прочитает!</a:t>
            </a:r>
          </a:p>
          <a:p>
            <a:pPr fontAlgn="base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Вылегжанина Е.С.</a:t>
            </a:r>
            <a:endParaRPr lang="ru-RU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8028384" y="6381328"/>
            <a:ext cx="432048" cy="3326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7524328" y="6381328"/>
            <a:ext cx="432048" cy="3326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532440" y="6381328"/>
            <a:ext cx="432048" cy="3326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Вылегжанина Е.С.</a:t>
            </a:r>
            <a:endParaRPr lang="ru-RU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8028384" y="6381328"/>
            <a:ext cx="432048" cy="3326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7524328" y="6381328"/>
            <a:ext cx="432048" cy="3326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532440" y="6381328"/>
            <a:ext cx="432048" cy="3326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7586" name="Picture 2" descr="ÐÐ°ÑÑÐ¸Ð½ÐºÐ¸ Ð¿Ð¾ Ð·Ð°Ð¿ÑÐ¾ÑÑ Ð¸Ð½ÑÐµÑÐ½ÐµÑ ÑÐ¾ÐµÐ´Ð¸Ð½ÑÐµÑ Ð»ÑÐ´ÐµÐ¹, Ð½Ð°ÑÐ¾Ð´ÑÑÐ¸ÑÑÑ Ð´Ð°Ð»ÐµÐºÐ¾, Ð½Ð¾ ÑÐ°Ð·ÑÐµÐ´Ð¸Ð½ÑÐµÑ Ñ ÑÐµÐ¼Ð¸, ÐºÑÐ¾ Ð½Ð°ÑÐ¾Ð´Ð¸ÑÑÑ ÑÑÐ´Ð¾Ð¼?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12776"/>
            <a:ext cx="8064896" cy="4032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Вылегжанина Е.С.</a:t>
            </a:r>
            <a:endParaRPr lang="ru-RU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8028384" y="6381328"/>
            <a:ext cx="432048" cy="3326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7524328" y="6381328"/>
            <a:ext cx="432048" cy="3326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532440" y="6381328"/>
            <a:ext cx="432048" cy="3326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539552" y="692696"/>
            <a:ext cx="8280920" cy="1008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Социальная сеть - это зеркало, 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аккаунт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отражение человека.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9634" name="Picture 2" descr="https://images2-focus-opensocial.googleusercontent.com/gadgets/proxy?url=http%3A%2F%2Fwww.i-sonnik.ru%2Fwp-content%2Fuploads%2F2017%2F09%2Fotrazhenie-v-zerkale-3.jpg&amp;container=focus&amp;gadget=a&amp;no_expand=1&amp;resize_h=0&amp;rewriteMime=image%2F*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916832"/>
            <a:ext cx="7560840" cy="4249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Вылегжанина Е.С.</a:t>
            </a:r>
            <a:endParaRPr lang="ru-RU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8028384" y="6381328"/>
            <a:ext cx="432048" cy="3326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7524328" y="6381328"/>
            <a:ext cx="432048" cy="3326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532440" y="6381328"/>
            <a:ext cx="432048" cy="3326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539552" y="692696"/>
            <a:ext cx="8280920" cy="100811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682" name="Picture 2" descr="ÐÐ°ÑÑÐ¸Ð½ÐºÐ¸ Ð¿Ð¾ Ð·Ð°Ð¿ÑÐ¾ÑÑ Ð³ÑÑÑÑÐ½ÑÐ¹ Ð¸ Ð²ÐµÑÐµÐ»ÑÐ¹ ÑÐ¼Ð°Ð¹Ð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836712"/>
            <a:ext cx="5616624" cy="5616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Вылегжанина Е.С.</a:t>
            </a:r>
            <a:endParaRPr lang="ru-RU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8028384" y="6381328"/>
            <a:ext cx="432048" cy="3326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7524328" y="6381328"/>
            <a:ext cx="432048" cy="3326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532440" y="6381328"/>
            <a:ext cx="432048" cy="3326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539552" y="548680"/>
            <a:ext cx="8280920" cy="100811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3730" name="Picture 2" descr="ÐÐ°ÑÑÐ¸Ð½ÐºÐ¸ Ð¿Ð¾ Ð·Ð°Ð¿ÑÐ¾ÑÑ ÑÐ¾ÑÐ¸Ð°Ð»ÑÐ½ÑÐµ ÑÐµÑÐ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484784"/>
            <a:ext cx="6878283" cy="48835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7544" y="5301208"/>
            <a:ext cx="8568952" cy="8213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Древние наскальные изображения высеченные на камне называются 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петроглифами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ÐÐ°ÑÐºÐ°Ð»ÑÐ½Ð°Ñ Ð¶Ð¸Ð²Ð¾Ð¿Ð¸ÑÑ - Ð¿ÑÐ°ÑÐ¾Ð´Ð¸ÑÐµÐ»Ñ ÑÑÐ´Ð¾Ð¶ÐµÑÑÐ²ÐµÐ½Ð½Ð¾Ð³Ð¾ Ð¸ÑÐºÑÑÑÑÐ²Ð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692696"/>
            <a:ext cx="6120680" cy="45905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Вылегжанина Е.С.</a:t>
            </a:r>
            <a:endParaRPr lang="ru-RU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8028384" y="6381328"/>
            <a:ext cx="432048" cy="3326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7524328" y="6381328"/>
            <a:ext cx="432048" cy="3326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532440" y="6381328"/>
            <a:ext cx="432048" cy="3326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Вылегжанина Е.С.</a:t>
            </a:r>
            <a:endParaRPr lang="ru-RU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8028384" y="6381328"/>
            <a:ext cx="432048" cy="3326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7524328" y="6381328"/>
            <a:ext cx="432048" cy="3326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532440" y="6381328"/>
            <a:ext cx="432048" cy="3326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986" name="Picture 2" descr="ÐÐ°ÑÑÐ¸Ð½ÐºÐ¸ Ð¿Ð¾ Ð·Ð°Ð¿ÑÐ¾ÑÑ ÑÐ¾ÑÐ¸Ð°Ð»ÑÐ½ÑÐµ ÑÐµÑÐ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5708" y="620688"/>
            <a:ext cx="6848660" cy="56047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Вылегжанина Е.С.</a:t>
            </a:r>
            <a:endParaRPr lang="ru-RU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8028384" y="6381328"/>
            <a:ext cx="432048" cy="3326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7524328" y="6381328"/>
            <a:ext cx="432048" cy="3326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532440" y="6381328"/>
            <a:ext cx="432048" cy="3326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052736"/>
            <a:ext cx="871296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Как называется идентификатор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пользователя при входе в социальную сеть?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4437112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Логин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Вылегжанина Е.С.</a:t>
            </a:r>
            <a:endParaRPr lang="ru-RU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8028384" y="6381328"/>
            <a:ext cx="432048" cy="3326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7524328" y="6381328"/>
            <a:ext cx="432048" cy="3326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532440" y="6381328"/>
            <a:ext cx="432048" cy="3326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052736"/>
            <a:ext cx="871296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200" dirty="0" smtClean="0"/>
              <a:t>Интернет - ресурсы</a:t>
            </a:r>
            <a:r>
              <a:rPr lang="ru-RU" sz="4200" dirty="0"/>
              <a:t>, которые помогают пользователям глобальной сети находить друг друга и общаться, обмениваясь различными видами </a:t>
            </a:r>
            <a:r>
              <a:rPr lang="ru-RU" sz="4200" dirty="0" err="1"/>
              <a:t>контента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4437112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Социальные сети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Вылегжанина Е.С.</a:t>
            </a:r>
            <a:endParaRPr lang="ru-RU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8028384" y="6381328"/>
            <a:ext cx="432048" cy="3326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7524328" y="6381328"/>
            <a:ext cx="432048" cy="3326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532440" y="6381328"/>
            <a:ext cx="432048" cy="3326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052736"/>
            <a:ext cx="871296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Способ наказания администрацией сайта за некорректное поведение пользователя или использование </a:t>
            </a:r>
            <a:r>
              <a:rPr lang="ru-RU" sz="4200" dirty="0" err="1">
                <a:latin typeface="Times New Roman" pitchFamily="18" charset="0"/>
                <a:cs typeface="Times New Roman" pitchFamily="18" charset="0"/>
              </a:rPr>
              <a:t>спаммерских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 приёмов, который состоит в удалении </a:t>
            </a:r>
            <a:r>
              <a:rPr lang="ru-RU" sz="4200" dirty="0" err="1">
                <a:latin typeface="Times New Roman" pitchFamily="18" charset="0"/>
                <a:cs typeface="Times New Roman" pitchFamily="18" charset="0"/>
              </a:rPr>
              <a:t>аккаунта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 из 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базы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4437112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Бан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Вылегжанина Е.С.</a:t>
            </a:r>
            <a:endParaRPr lang="ru-RU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8028384" y="6381328"/>
            <a:ext cx="432048" cy="3326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7524328" y="6381328"/>
            <a:ext cx="432048" cy="3326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532440" y="6381328"/>
            <a:ext cx="432048" cy="3326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052736"/>
            <a:ext cx="87129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Условное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слово или набор знаков, предназначенный для подтверждения личности или полномочий.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4437112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Пароль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Вылегжанина Е.С.</a:t>
            </a:r>
            <a:endParaRPr lang="ru-RU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8028384" y="6381328"/>
            <a:ext cx="432048" cy="3326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7524328" y="6381328"/>
            <a:ext cx="432048" cy="3326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532440" y="6381328"/>
            <a:ext cx="432048" cy="3326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052736"/>
            <a:ext cx="87129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Как называется массовая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рассылка корреспонденции рекламного характера лицам, не выражавшим желания её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получать.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4437112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Спам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Вылегжанина Е.С.</a:t>
            </a:r>
            <a:endParaRPr lang="ru-RU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8028384" y="6381328"/>
            <a:ext cx="432048" cy="3326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7524328" y="6381328"/>
            <a:ext cx="432048" cy="3326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532440" y="6381328"/>
            <a:ext cx="432048" cy="3326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052736"/>
            <a:ext cx="8712968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Вид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Интернет - мошенничества,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целью которого является получение доступа к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конфиденциальным данным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пользователей путём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проведения массовых рассылок электронных писем от имени популярных брендов, а также личных сообщений внутри различных сервисов, например,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внутри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 социальных сетей. 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4437112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Фишинг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461</TotalTime>
  <Words>296</Words>
  <Application>Microsoft Office PowerPoint</Application>
  <PresentationFormat>Экран (4:3)</PresentationFormat>
  <Paragraphs>53</Paragraphs>
  <Slides>18</Slides>
  <Notes>16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Разработка внеклассного мероприятия  «Безопасность в социальных сетях»         2019 год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HP</cp:lastModifiedBy>
  <cp:revision>19</cp:revision>
  <dcterms:created xsi:type="dcterms:W3CDTF">2019-10-15T20:06:23Z</dcterms:created>
  <dcterms:modified xsi:type="dcterms:W3CDTF">2019-10-16T03:48:06Z</dcterms:modified>
</cp:coreProperties>
</file>